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17F"/>
    <a:srgbClr val="45C7C1"/>
    <a:srgbClr val="62D0CB"/>
    <a:srgbClr val="0D8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75" d="100"/>
          <a:sy n="75" d="100"/>
        </p:scale>
        <p:origin x="13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166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7746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846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9841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7361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1753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0957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8947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3599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797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61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81219-FB0A-47F9-BDFC-5DAC790A0DFD}" type="datetimeFigureOut">
              <a:rPr lang="es-VE" smtClean="0"/>
              <a:t>22/6/2024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D3346-7072-4F3C-8FA8-A9C991479F2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6372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/>
          <a:srcRect t="956" b="956"/>
          <a:stretch/>
        </p:blipFill>
        <p:spPr>
          <a:xfrm>
            <a:off x="2754890" y="2382386"/>
            <a:ext cx="1800000" cy="1800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/>
          <a:srcRect l="13716" t="6553" r="46046" b="8791"/>
          <a:stretch/>
        </p:blipFill>
        <p:spPr>
          <a:xfrm>
            <a:off x="433500" y="4596272"/>
            <a:ext cx="1800000" cy="18000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/>
          <a:srcRect l="22187" r="22187"/>
          <a:stretch/>
        </p:blipFill>
        <p:spPr>
          <a:xfrm>
            <a:off x="2754890" y="168500"/>
            <a:ext cx="1800000" cy="1800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/>
          <a:srcRect l="21875" r="21875"/>
          <a:stretch/>
        </p:blipFill>
        <p:spPr>
          <a:xfrm>
            <a:off x="5196000" y="168500"/>
            <a:ext cx="1800000" cy="1800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l="19896" r="19896"/>
          <a:stretch/>
        </p:blipFill>
        <p:spPr>
          <a:xfrm>
            <a:off x="7637110" y="4596272"/>
            <a:ext cx="1800000" cy="18000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7"/>
          <a:srcRect l="19539" r="19539"/>
          <a:stretch/>
        </p:blipFill>
        <p:spPr>
          <a:xfrm>
            <a:off x="433500" y="2382386"/>
            <a:ext cx="1800000" cy="18000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8"/>
          <a:srcRect l="16680" r="16680"/>
          <a:stretch/>
        </p:blipFill>
        <p:spPr>
          <a:xfrm>
            <a:off x="433500" y="168500"/>
            <a:ext cx="1800000" cy="180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9"/>
          <a:srcRect l="21836" r="21836"/>
          <a:stretch/>
        </p:blipFill>
        <p:spPr>
          <a:xfrm>
            <a:off x="2754890" y="4596272"/>
            <a:ext cx="1800000" cy="180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10"/>
          <a:srcRect l="21875" r="21875"/>
          <a:stretch/>
        </p:blipFill>
        <p:spPr>
          <a:xfrm>
            <a:off x="5196000" y="2382386"/>
            <a:ext cx="1800000" cy="180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11"/>
          <a:srcRect l="25000" r="25000"/>
          <a:stretch/>
        </p:blipFill>
        <p:spPr>
          <a:xfrm>
            <a:off x="5196000" y="4596272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8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Panorámica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Akin</dc:creator>
  <cp:lastModifiedBy>Akin</cp:lastModifiedBy>
  <cp:revision>5</cp:revision>
  <dcterms:created xsi:type="dcterms:W3CDTF">2024-06-22T12:49:37Z</dcterms:created>
  <dcterms:modified xsi:type="dcterms:W3CDTF">2024-06-22T13:27:08Z</dcterms:modified>
</cp:coreProperties>
</file>